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4875-3C33-4A18-AD39-5BD1C7472DD8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FBDDA-E23C-4613-A5A8-6A995F0E24B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PUBERTY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OBJECTIVE: </a:t>
            </a:r>
            <a:r>
              <a:rPr lang="en-US" sz="3600" dirty="0" smtClean="0">
                <a:solidFill>
                  <a:schemeClr val="tx1"/>
                </a:solidFill>
              </a:rPr>
              <a:t>DISCUSS THE CHANGES THAT OCCUR DURING PUBERTY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PUBERTY- </a:t>
            </a:r>
            <a:r>
              <a:rPr lang="en-US" dirty="0" smtClean="0">
                <a:solidFill>
                  <a:srgbClr val="FF0000"/>
                </a:solidFill>
              </a:rPr>
              <a:t>THE TIME WHEN MALES AND FEMALES ARE ABLE TO REPRODUCE</a:t>
            </a:r>
          </a:p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BEGINS SOMETIME BETWEEN THE AGES OF 9-17</a:t>
            </a:r>
          </a:p>
          <a:p>
            <a:r>
              <a:rPr lang="en-US" dirty="0" smtClean="0"/>
              <a:t>2</a:t>
            </a:r>
            <a:r>
              <a:rPr lang="en-US" dirty="0" smtClean="0">
                <a:solidFill>
                  <a:srgbClr val="FF0000"/>
                </a:solidFill>
              </a:rPr>
              <a:t>. LADIES USUALLY BEGIN 1-2 YEARS EARLIER THAN GENTLEMAN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CHANGES DURING PUBERTY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GROWTH-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ADULT- LIKE FEATURES</a:t>
            </a:r>
          </a:p>
          <a:p>
            <a:endParaRPr lang="en-US" dirty="0" smtClean="0"/>
          </a:p>
          <a:p>
            <a:r>
              <a:rPr lang="en-US" dirty="0" smtClean="0"/>
              <a:t>MENTAL CHANGES-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STRONGER EMOTIONS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MORE RESPONSIBILITY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SOCIAL CHANGES-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FRIENDS BECOME MORE IMPORTANT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ADOLESCENCE- </a:t>
            </a:r>
            <a:r>
              <a:rPr lang="en-US" dirty="0" smtClean="0">
                <a:solidFill>
                  <a:srgbClr val="FF0000"/>
                </a:solidFill>
              </a:rPr>
              <a:t>GROWING OUT OF CHILDHOOD INTO ADULTHOOD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BEGINS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WITH PUBERTY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ENDS WHEN ADULTHOOD BEGINS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PITUITARY GLANDS RELEASE HORMONES</a:t>
            </a:r>
          </a:p>
          <a:p>
            <a:endParaRPr lang="en-US" dirty="0" smtClean="0"/>
          </a:p>
          <a:p>
            <a:r>
              <a:rPr lang="en-US" dirty="0" smtClean="0"/>
              <a:t>OVARIES-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ESTROGEN(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FEMALE)</a:t>
            </a:r>
          </a:p>
          <a:p>
            <a:endParaRPr lang="en-US" dirty="0" smtClean="0"/>
          </a:p>
          <a:p>
            <a:r>
              <a:rPr lang="en-US" dirty="0" smtClean="0"/>
              <a:t>TESTES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- TESTOSTERONE(</a:t>
            </a:r>
            <a:r>
              <a:rPr lang="en-US" dirty="0" smtClean="0">
                <a:solidFill>
                  <a:schemeClr val="tx2"/>
                </a:solidFill>
              </a:rPr>
              <a:t>MALE)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SECONDARY SEX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OUTWARD SIGNS OF PUBERTY: </a:t>
            </a:r>
            <a:r>
              <a:rPr lang="en-US" dirty="0" smtClean="0">
                <a:solidFill>
                  <a:schemeClr val="accent1"/>
                </a:solidFill>
              </a:rPr>
              <a:t>CHANGES YOU </a:t>
            </a:r>
            <a:r>
              <a:rPr lang="en-US" dirty="0" smtClean="0">
                <a:solidFill>
                  <a:srgbClr val="0070C0"/>
                </a:solidFill>
              </a:rPr>
              <a:t>CAN SEE!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MALES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VOICE CHANGE-</a:t>
            </a:r>
            <a:r>
              <a:rPr lang="en-US" dirty="0" smtClean="0">
                <a:solidFill>
                  <a:srgbClr val="FF0000"/>
                </a:solidFill>
              </a:rPr>
              <a:t>(DEEPER)</a:t>
            </a:r>
          </a:p>
          <a:p>
            <a:r>
              <a:rPr lang="en-US" dirty="0" smtClean="0"/>
              <a:t>CHEST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/>
              <a:t>SHOULDERS</a:t>
            </a:r>
            <a:r>
              <a:rPr lang="en-US" dirty="0" smtClean="0">
                <a:solidFill>
                  <a:srgbClr val="FF0000"/>
                </a:solidFill>
              </a:rPr>
              <a:t> WIDEN</a:t>
            </a:r>
          </a:p>
          <a:p>
            <a:r>
              <a:rPr lang="en-US" dirty="0" smtClean="0"/>
              <a:t>SPERM </a:t>
            </a:r>
            <a:r>
              <a:rPr lang="en-US" dirty="0" smtClean="0">
                <a:solidFill>
                  <a:srgbClr val="FF0000"/>
                </a:solidFill>
              </a:rPr>
              <a:t>DEVELOPS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RECEEDING HAIRLINE BEGINS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FEMALES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MENSTRUAL CYCLE BEGINS</a:t>
            </a:r>
          </a:p>
          <a:p>
            <a:endParaRPr lang="en-US" dirty="0" smtClean="0"/>
          </a:p>
          <a:p>
            <a:r>
              <a:rPr lang="en-US" dirty="0" smtClean="0"/>
              <a:t>HIPS BECOME WIDER(</a:t>
            </a:r>
            <a:r>
              <a:rPr lang="en-US" dirty="0" smtClean="0">
                <a:solidFill>
                  <a:srgbClr val="FF0000"/>
                </a:solidFill>
              </a:rPr>
              <a:t>CHILD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BIRTH)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BOTH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DEVELOPS ADULT-LIKE FEATURES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GROWTH SPURT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SWEAT GLANDS BECOME MORE ACTIVE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OILY SKIN DEVELOPS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PERIOD OF AWKWARDNESS OR CLUMSINESS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MOOD CHANGES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159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PUBERTY</vt:lpstr>
      <vt:lpstr>PUBERTY</vt:lpstr>
      <vt:lpstr>CHANGES DURING PUBERTY</vt:lpstr>
      <vt:lpstr>ADOLESCENCE</vt:lpstr>
      <vt:lpstr>ADOLESCENCE</vt:lpstr>
      <vt:lpstr>SECONDARY SEX CHARACTERISTICS</vt:lpstr>
      <vt:lpstr>CHANGES FOR MALES</vt:lpstr>
      <vt:lpstr>CHANGES FOR FEMALES</vt:lpstr>
      <vt:lpstr>CHANGES FOR BOTH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PUBERTY</dc:title>
  <dc:creator>Novak's Computer</dc:creator>
  <cp:lastModifiedBy>Novak's Computer</cp:lastModifiedBy>
  <cp:revision>4</cp:revision>
  <dcterms:created xsi:type="dcterms:W3CDTF">2013-12-05T00:56:11Z</dcterms:created>
  <dcterms:modified xsi:type="dcterms:W3CDTF">2013-12-05T01:31:47Z</dcterms:modified>
</cp:coreProperties>
</file>